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440553-D70E-4744-A3EB-7CD3F7A14D03}" v="7" dt="2026-10-15T19:39:25.1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4660"/>
  </p:normalViewPr>
  <p:slideViewPr>
    <p:cSldViewPr snapToGrid="0">
      <p:cViewPr>
        <p:scale>
          <a:sx n="29" d="100"/>
          <a:sy n="29" d="100"/>
        </p:scale>
        <p:origin x="256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RISSA RAYANNE DA COSTA VARELA" userId="96e2c1ae-4873-4efe-b57c-2b68a0b95903" providerId="ADAL" clId="{93E78304-E3BD-4C72-9CC1-AC8F8812E0A2}"/>
    <pc:docChg chg="modSld">
      <pc:chgData name="LARISSA RAYANNE DA COSTA VARELA" userId="96e2c1ae-4873-4efe-b57c-2b68a0b95903" providerId="ADAL" clId="{93E78304-E3BD-4C72-9CC1-AC8F8812E0A2}" dt="2026-10-15T19:39:25.179" v="105"/>
      <pc:docMkLst>
        <pc:docMk/>
      </pc:docMkLst>
      <pc:sldChg chg="modSp mod">
        <pc:chgData name="LARISSA RAYANNE DA COSTA VARELA" userId="96e2c1ae-4873-4efe-b57c-2b68a0b95903" providerId="ADAL" clId="{93E78304-E3BD-4C72-9CC1-AC8F8812E0A2}" dt="2026-10-15T19:39:25.179" v="105"/>
        <pc:sldMkLst>
          <pc:docMk/>
          <pc:sldMk cId="482525703" sldId="256"/>
        </pc:sldMkLst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2" creationId="{AB7173AF-CB7C-6332-3F4A-A2987B6ABFBC}"/>
          </ac:spMkLst>
        </pc:spChg>
        <pc:spChg chg="mod">
          <ac:chgData name="LARISSA RAYANNE DA COSTA VARELA" userId="96e2c1ae-4873-4efe-b57c-2b68a0b95903" providerId="ADAL" clId="{93E78304-E3BD-4C72-9CC1-AC8F8812E0A2}" dt="2026-10-15T19:39:25.179" v="105"/>
          <ac:spMkLst>
            <pc:docMk/>
            <pc:sldMk cId="482525703" sldId="256"/>
            <ac:spMk id="4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5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17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18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19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20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24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25" creationId="{00000000-0000-0000-0000-000000000000}"/>
          </ac:spMkLst>
        </pc:spChg>
        <pc:spChg chg="mod">
          <ac:chgData name="LARISSA RAYANNE DA COSTA VARELA" userId="96e2c1ae-4873-4efe-b57c-2b68a0b95903" providerId="ADAL" clId="{93E78304-E3BD-4C72-9CC1-AC8F8812E0A2}" dt="2026-10-15T19:38:47.464" v="92" actId="207"/>
          <ac:spMkLst>
            <pc:docMk/>
            <pc:sldMk cId="482525703" sldId="256"/>
            <ac:spMk id="2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973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56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1358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444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236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934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145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9086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3886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6787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98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122B98-0DD0-4789-9494-56B6A1B41A36}" type="datetimeFigureOut">
              <a:rPr lang="pt-BR" smtClean="0"/>
              <a:t>15/10/2026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03964F-D3AD-4D96-9F6B-9189C65492A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6648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7173AF-CB7C-6332-3F4A-A2987B6ABF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8647" y="6122908"/>
            <a:ext cx="27539395" cy="5314950"/>
          </a:xfrm>
        </p:spPr>
        <p:txBody>
          <a:bodyPr>
            <a:normAutofit fontScale="90000"/>
          </a:bodyPr>
          <a:lstStyle/>
          <a:p>
            <a:r>
              <a:rPr lang="pt-BR" sz="60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  <a:t>TÍTULO DO TRABALHO EM NEGRITO, CENTRALIZADO, FONTE ARIAL, CORPO 72PT, PODENDO SER REDUZIDO PARA ATÉ CORPO 60, CASO A QUANTIDADE DE TEXTO ULTRAPASSE O ESPAÇO DELIMITADO</a:t>
            </a:r>
            <a:br>
              <a:rPr lang="pt-BR" sz="9600" b="1" dirty="0">
                <a:latin typeface="Arial" panose="020B0604020202020204" pitchFamily="34" charset="0"/>
                <a:ea typeface="Geneva" panose="020B0503030404040204" pitchFamily="124" charset="-128"/>
                <a:cs typeface="Arial" panose="020B0604020202020204" pitchFamily="34" charset="0"/>
              </a:rPr>
            </a:b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401246" y="9270824"/>
            <a:ext cx="29317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Nomes dos autores: </a:t>
            </a:r>
            <a:r>
              <a:rPr lang="pt-BR" altLang="pt-B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, negrito, cor preto corpo 40pt Seu nome completo2 (</a:t>
            </a:r>
            <a:r>
              <a:rPr lang="pt-BR" altLang="pt-B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); Seu nome completo2 (</a:t>
            </a:r>
            <a:r>
              <a:rPr lang="pt-BR" altLang="pt-B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); Seu nome completo2 (</a:t>
            </a:r>
            <a:r>
              <a:rPr lang="pt-BR" altLang="pt-B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); Seu nome completo2 (</a:t>
            </a:r>
            <a:r>
              <a:rPr lang="pt-BR" altLang="pt-B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); Seu nome completo2 (</a:t>
            </a:r>
            <a:r>
              <a:rPr lang="pt-BR" altLang="pt-BR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  <a:r>
              <a:rPr lang="pt-BR" altLang="pt-BR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Subtitle 2"/>
          <p:cNvSpPr txBox="1">
            <a:spLocks noChangeArrowheads="1"/>
          </p:cNvSpPr>
          <p:nvPr/>
        </p:nvSpPr>
        <p:spPr bwMode="auto">
          <a:xfrm>
            <a:off x="1204913" y="11857038"/>
            <a:ext cx="14400212" cy="553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INTRODUÇÃO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.....................................................................................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Nos dois primeiros parágrafos fale sobre O TEMA PRINCIPAL (fusão, inovação, consultoria, desenvolvimento de produto...). Estes parágrafos devem ser referenciados, ou seja, precisa ter um autor de referência que fale sobre o tema.   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Um parágrafo falando sobre o OBJETO TRABALHO (fale sobre o elemento central do seu estudo). Este parágrafo deve ser referenciado com (nome do autor, ano de publicação) como no exemplo a seguir (VARELA, 2019).  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Um parágrafo falando sobre os OBJETIVOS do trabalho. Aqui você deve descrever qual foi o seu objetivo ao desenvolver este trabalho. O que você buscou? Qual o ponto focal onde você quer chegar ou descobrir? O desenvolvimento de um produto? A investigação de um caso? Análise de dados de uma empresa? </a:t>
            </a:r>
          </a:p>
        </p:txBody>
      </p:sp>
      <p:sp>
        <p:nvSpPr>
          <p:cNvPr id="17" name="Subtitle 2"/>
          <p:cNvSpPr txBox="1">
            <a:spLocks noChangeArrowheads="1"/>
          </p:cNvSpPr>
          <p:nvPr/>
        </p:nvSpPr>
        <p:spPr bwMode="auto">
          <a:xfrm>
            <a:off x="1204913" y="17443450"/>
            <a:ext cx="14400212" cy="716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MATERIAIS E METODOS</a:t>
            </a: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...............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Apresente as informações sobre os procedimentos que foram realizados durante o trabalho. Descreva as etapas que foram realizadas. Nesta etapa você também pode adicionar fluxogramas ou imagens para representar os métodos aplicados. Recomenda-se pelo menos dois parágrafos. 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Olhe este exemplo: Este artigo trata-se de um relato de pesquisa como procedimento técnico de pesquisa. Inicialmente foi enviada uma carta de apresentação, indicando o objetivo do estudo e os métodos de coleta de dados pretendidos. Neste momento foram solicitados os seguintes dados ao estabelecimento: volume de venda de cada produto, cardápio, fichas técnicas de preparação dos produtos. O recebimento dos dados foi realizado por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email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. A partir do recebimento iniciou-se os cálculos através de uma planilha de Excel. 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Pesquisa científica realizada através da plataforma Google Scholar, utilizando como palavras-chaves feijão, tapioca, laranja. </a:t>
            </a:r>
          </a:p>
        </p:txBody>
      </p:sp>
      <p:sp>
        <p:nvSpPr>
          <p:cNvPr id="18" name="Subtitle 2"/>
          <p:cNvSpPr txBox="1">
            <a:spLocks noChangeArrowheads="1"/>
          </p:cNvSpPr>
          <p:nvPr/>
        </p:nvSpPr>
        <p:spPr bwMode="auto">
          <a:xfrm>
            <a:off x="16940213" y="23974425"/>
            <a:ext cx="14400213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CONCLUSÃO/IMPLICAÇÕES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Neste parágrafo procure resumir o resultado do seu estudo e como ele pode contribuir para a sociedade, para a comunidade acadêmica/científica. Neste tópico fale sobre a experiência que você teve. Descreva o ponto final em que você conseguiu alcançar após finalizar toda a metodologia aplicada. É interessante que você faça o resgate dos objetivos propostos na introdução, mostrando que os objetivos foram todos alcançados através dos seus resultados. Neste tópico sugerimos de 1 a 2 parágrafos. O trabalho deve conter pelo menos 3 páginas, seguindo essa formatação apresentada nesse documento. 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19" name="Subtitle 2"/>
          <p:cNvSpPr txBox="1">
            <a:spLocks noChangeArrowheads="1"/>
          </p:cNvSpPr>
          <p:nvPr/>
        </p:nvSpPr>
        <p:spPr bwMode="auto">
          <a:xfrm>
            <a:off x="17228344" y="28538485"/>
            <a:ext cx="14400212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REFERÊNCIAS 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Liste todas as referências bibliográficas utilizadas na elaboração do resumo expandido, seguindo as normas da ABNT. Inclua livros, artigos científicos, sites e outras fontes relevantes que embasaram a contextualização, metodologia, resultados e discussão apresentados no trabalho. Para fazer uma citação de referência bibliográfica seguindo as normas da ABNT (Associação Brasileira de Normas Técnicas), você geralmente precisa das seguintes informações:</a:t>
            </a:r>
          </a:p>
          <a:p>
            <a:pPr algn="just"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1.	Autor(es): Sobrenome, seguido das iniciais do(s) nome(s) do(s) autor(es).</a:t>
            </a:r>
          </a:p>
          <a:p>
            <a:pPr algn="just"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2.	Título da obra: Título do livro, artigo, capítulo etc.</a:t>
            </a:r>
          </a:p>
          <a:p>
            <a:pPr algn="just"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3.	Edição (se houver): Indica a edição do livro, se não for a primeira.</a:t>
            </a:r>
          </a:p>
          <a:p>
            <a:pPr algn="just"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4.	Local de publicação: Cidade onde foi publicado o livro.</a:t>
            </a:r>
          </a:p>
          <a:p>
            <a:pPr algn="just"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5.	Editora: Nome da editora responsável pela publicação.</a:t>
            </a:r>
          </a:p>
          <a:p>
            <a:pPr algn="just" eaLnBrk="1" hangingPunct="1">
              <a:buFontTx/>
              <a:buNone/>
            </a:pPr>
            <a:r>
              <a:rPr lang="pt-BR" altLang="pt-BR" sz="1800" dirty="0">
                <a:latin typeface="Arial" panose="020B0604020202020204" pitchFamily="34" charset="0"/>
                <a:cs typeface="Geneva" pitchFamily="34" charset="0"/>
              </a:rPr>
              <a:t>6.	Ano de publicação: Indicação do ano em que a obra foi publicada</a:t>
            </a:r>
            <a:r>
              <a:rPr lang="pt-BR" altLang="pt-BR" sz="1100" dirty="0">
                <a:latin typeface="Arial" panose="020B0604020202020204" pitchFamily="34" charset="0"/>
                <a:cs typeface="Geneva" pitchFamily="34" charset="0"/>
              </a:rPr>
              <a:t>.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Exemplo: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Smith, J. A.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Como Escrever em Português: Um Guia Prático para Não-Nativos. 2ª ed. 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São Paulo: Editora ABC, 2020.</a:t>
            </a:r>
          </a:p>
          <a:p>
            <a:pPr algn="just" eaLnBrk="1" hangingPunct="1">
              <a:buFontTx/>
              <a:buNone/>
            </a:pP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sp>
        <p:nvSpPr>
          <p:cNvPr id="20" name="Subtitle 2"/>
          <p:cNvSpPr txBox="1">
            <a:spLocks noChangeArrowheads="1"/>
          </p:cNvSpPr>
          <p:nvPr/>
        </p:nvSpPr>
        <p:spPr bwMode="auto">
          <a:xfrm>
            <a:off x="1204913" y="23967993"/>
            <a:ext cx="14400212" cy="56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145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360738" indent="-1292225">
              <a:spcBef>
                <a:spcPct val="20000"/>
              </a:spcBef>
              <a:buChar char="–"/>
              <a:defRPr sz="127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170488" indent="-1033463">
              <a:spcBef>
                <a:spcPct val="20000"/>
              </a:spcBef>
              <a:buChar char="•"/>
              <a:defRPr sz="109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7239000" indent="-1033463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9307513" indent="-103505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97647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02219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06791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1136313" indent="-10350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pt-BR" altLang="pt-BR" sz="6000" b="1" dirty="0">
                <a:latin typeface="Arial" panose="020B0604020202020204" pitchFamily="34" charset="0"/>
                <a:cs typeface="Geneva" pitchFamily="34" charset="0"/>
              </a:rPr>
              <a:t>RESULTADOS E DISCUSSÃO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Corpo do texto Arial regular tamanho 32pt, podendo ser reduzido para até 24pt, caso a quantidade de texto ultrapasse o espaço delimitado. ....</a:t>
            </a: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Neste tópico fale sobre os resultados atingidos, e discuta sobre os achados fazendo um comparativo com outros trabalhos no mesmo seguimento. Uma pesquisa no </a:t>
            </a:r>
            <a:r>
              <a:rPr lang="pt-BR" altLang="pt-BR" sz="2400" dirty="0" err="1">
                <a:latin typeface="Arial" panose="020B0604020202020204" pitchFamily="34" charset="0"/>
                <a:cs typeface="Geneva" pitchFamily="34" charset="0"/>
              </a:rPr>
              <a:t>google</a:t>
            </a: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 scholar sobre o tema central do seu trabalho irá lhe ajudar a encontrar trabalhos com uma metodologia semelhante. Lembre-se de referenciar todos os trabalhos citado no seu estudo utilizando (nome do autor, ano de publicação). Nesse tópico sugere-se 3 a 5 parágrafos. Nesse momento traga os detalhes do seu resultado. Pode-se colocar fotografias que representem o resultado final do trabalho.</a:t>
            </a:r>
          </a:p>
          <a:p>
            <a:pPr algn="just" eaLnBrk="1" hangingPunct="1">
              <a:buFontTx/>
              <a:buNone/>
            </a:pPr>
            <a:endParaRPr lang="pt-BR" altLang="pt-BR" sz="2400" dirty="0">
              <a:latin typeface="Arial" panose="020B0604020202020204" pitchFamily="34" charset="0"/>
              <a:cs typeface="Geneva" pitchFamily="34" charset="0"/>
            </a:endParaRPr>
          </a:p>
          <a:p>
            <a:pPr algn="just" eaLnBrk="1" hangingPunct="1">
              <a:buFontTx/>
              <a:buNone/>
            </a:pPr>
            <a:r>
              <a:rPr lang="pt-BR" altLang="pt-BR" sz="2400" dirty="0">
                <a:latin typeface="Arial" panose="020B0604020202020204" pitchFamily="34" charset="0"/>
                <a:cs typeface="Geneva" pitchFamily="34" charset="0"/>
              </a:rPr>
              <a:t>ANEXAR FOTOS, DO INGREDIENTE, PROCESSO DE PRODUÇÃO, E RESULTADOS É UM DIFERENCIAL GIGANTESCO. PODEM SUBSTITUIR AS TABELAS.</a:t>
            </a:r>
            <a:endParaRPr lang="en-US" altLang="pt-BR" sz="2400" dirty="0">
              <a:latin typeface="Arial" panose="020B0604020202020204" pitchFamily="34" charset="0"/>
              <a:cs typeface="Geneva" pitchFamily="34" charset="0"/>
            </a:endParaRPr>
          </a:p>
        </p:txBody>
      </p:sp>
      <p:graphicFrame>
        <p:nvGraphicFramePr>
          <p:cNvPr id="21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378228"/>
              </p:ext>
            </p:extLst>
          </p:nvPr>
        </p:nvGraphicFramePr>
        <p:xfrm>
          <a:off x="1085850" y="29813250"/>
          <a:ext cx="14317665" cy="46561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63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635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1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2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4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200" baseline="0" dirty="0" err="1"/>
                        <a:t>Coluna</a:t>
                      </a:r>
                      <a:r>
                        <a:rPr lang="en-US" sz="3200" baseline="0" dirty="0"/>
                        <a:t> 5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1228"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aseline="0" dirty="0"/>
                        <a:t>123</a:t>
                      </a:r>
                    </a:p>
                  </a:txBody>
                  <a:tcPr marL="91437" marR="91437" marT="45724" marB="4572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3" name="Obje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487573"/>
              </p:ext>
            </p:extLst>
          </p:nvPr>
        </p:nvGraphicFramePr>
        <p:xfrm>
          <a:off x="16897350" y="12069763"/>
          <a:ext cx="14398625" cy="553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4397562" imgH="5869963" progId="Excel.Chart.8">
                  <p:embed/>
                </p:oleObj>
              </mc:Choice>
              <mc:Fallback>
                <p:oleObj r:id="rId2" imgW="14397562" imgH="5869963" progId="Excel.Chart.8">
                  <p:embed/>
                  <p:pic>
                    <p:nvPicPr>
                      <p:cNvPr id="23" name="Objeto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7350" y="12069763"/>
                        <a:ext cx="14398625" cy="553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CaixaDeTexto 1"/>
          <p:cNvSpPr txBox="1">
            <a:spLocks noChangeArrowheads="1"/>
          </p:cNvSpPr>
          <p:nvPr/>
        </p:nvSpPr>
        <p:spPr bwMode="auto">
          <a:xfrm>
            <a:off x="1774825" y="34934604"/>
            <a:ext cx="426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 dirty="0">
                <a:latin typeface="Arial" panose="020B0604020202020204" pitchFamily="34" charset="0"/>
                <a:cs typeface="Arial" panose="020B0604020202020204" pitchFamily="34" charset="0"/>
              </a:rPr>
              <a:t>Tabela 1 -</a:t>
            </a:r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 dirty="0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25" name="CaixaDeTexto 18"/>
          <p:cNvSpPr txBox="1">
            <a:spLocks noChangeArrowheads="1"/>
          </p:cNvSpPr>
          <p:nvPr/>
        </p:nvSpPr>
        <p:spPr bwMode="auto">
          <a:xfrm>
            <a:off x="16940213" y="17881600"/>
            <a:ext cx="426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pt-BR" altLang="pt-BR" b="1">
                <a:latin typeface="Arial" panose="020B0604020202020204" pitchFamily="34" charset="0"/>
                <a:cs typeface="Arial" panose="020B0604020202020204" pitchFamily="34" charset="0"/>
              </a:rPr>
              <a:t>Figura 1 -</a:t>
            </a:r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 Título da tabela</a:t>
            </a:r>
          </a:p>
          <a:p>
            <a:r>
              <a:rPr lang="pt-BR" altLang="pt-BR">
                <a:latin typeface="Arial" panose="020B0604020202020204" pitchFamily="34" charset="0"/>
                <a:cs typeface="Arial" panose="020B0604020202020204" pitchFamily="34" charset="0"/>
              </a:rPr>
              <a:t>Fonte: Silva (2010).</a:t>
            </a:r>
          </a:p>
        </p:txBody>
      </p:sp>
      <p:sp>
        <p:nvSpPr>
          <p:cNvPr id="27" name="Retângulo 2"/>
          <p:cNvSpPr>
            <a:spLocks noChangeArrowheads="1"/>
          </p:cNvSpPr>
          <p:nvPr/>
        </p:nvSpPr>
        <p:spPr bwMode="auto">
          <a:xfrm>
            <a:off x="16886238" y="19265900"/>
            <a:ext cx="16202025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pt-BR" altLang="pt-BR" dirty="0">
                <a:latin typeface="Arial" panose="020B0604020202020204" pitchFamily="34" charset="0"/>
                <a:cs typeface="Geneva" pitchFamily="34" charset="0"/>
              </a:rPr>
              <a:t>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nnnnnnnnnnbbbbbbbbbbbbbbbaaaaaaaaaaaaaaaaaaacccccccckkkkkkkkkkkkkkkkkkkpppppppppppppppp </a:t>
            </a:r>
            <a:endParaRPr lang="pt-BR" altLang="pt-BR" dirty="0"/>
          </a:p>
        </p:txBody>
      </p:sp>
    </p:spTree>
    <p:extLst>
      <p:ext uri="{BB962C8B-B14F-4D97-AF65-F5344CB8AC3E}">
        <p14:creationId xmlns:p14="http://schemas.microsoft.com/office/powerpoint/2010/main" val="4825257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88EE92F278752438CAEF2121FB75ED5" ma:contentTypeVersion="16" ma:contentTypeDescription="Crie um novo documento." ma:contentTypeScope="" ma:versionID="6c6496e5f48427960425de07cd319c41">
  <xsd:schema xmlns:xsd="http://www.w3.org/2001/XMLSchema" xmlns:xs="http://www.w3.org/2001/XMLSchema" xmlns:p="http://schemas.microsoft.com/office/2006/metadata/properties" xmlns:ns2="969f62fc-ad46-4ec3-b98b-ec2ae1688bb3" xmlns:ns3="20dba398-d163-4a85-b406-f3950a2da8b9" targetNamespace="http://schemas.microsoft.com/office/2006/metadata/properties" ma:root="true" ma:fieldsID="e4509f3aa62e233259e04314e7eb599d" ns2:_="" ns3:_="">
    <xsd:import namespace="969f62fc-ad46-4ec3-b98b-ec2ae1688bb3"/>
    <xsd:import namespace="20dba398-d163-4a85-b406-f3950a2da8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9f62fc-ad46-4ec3-b98b-ec2ae1688b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7784bb88-fb70-4933-aaf2-b613dc5ae4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dba398-d163-4a85-b406-f3950a2da8b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b0701e8-6d09-41eb-9035-2e5bd93cd03b}" ma:internalName="TaxCatchAll" ma:showField="CatchAllData" ma:web="20dba398-d163-4a85-b406-f3950a2da8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69f62fc-ad46-4ec3-b98b-ec2ae1688bb3">
      <Terms xmlns="http://schemas.microsoft.com/office/infopath/2007/PartnerControls"/>
    </lcf76f155ced4ddcb4097134ff3c332f>
    <TaxCatchAll xmlns="20dba398-d163-4a85-b406-f3950a2da8b9" xsi:nil="true"/>
  </documentManagement>
</p:properties>
</file>

<file path=customXml/itemProps1.xml><?xml version="1.0" encoding="utf-8"?>
<ds:datastoreItem xmlns:ds="http://schemas.openxmlformats.org/officeDocument/2006/customXml" ds:itemID="{77017619-2737-4522-84B9-434338A4AA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9f62fc-ad46-4ec3-b98b-ec2ae1688bb3"/>
    <ds:schemaRef ds:uri="20dba398-d163-4a85-b406-f3950a2da8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DFB634-554B-44BA-A9C3-4F3B096C28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28DCF6-451C-469E-952A-3698D0A9D70D}">
  <ds:schemaRefs>
    <ds:schemaRef ds:uri="http://schemas.microsoft.com/office/2006/metadata/properties"/>
    <ds:schemaRef ds:uri="http://schemas.microsoft.com/office/infopath/2007/PartnerControls"/>
    <ds:schemaRef ds:uri="969f62fc-ad46-4ec3-b98b-ec2ae1688bb3"/>
    <ds:schemaRef ds:uri="20dba398-d163-4a85-b406-f3950a2da8b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940</Words>
  <Application>Microsoft Office PowerPoint</Application>
  <PresentationFormat>Personalizar</PresentationFormat>
  <Paragraphs>61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Tema do Office</vt:lpstr>
      <vt:lpstr>Microsoft Excel Chart</vt:lpstr>
      <vt:lpstr>TÍTULO DO TRABALHO EM NEGRITO, CENTRALIZADO, FONTE ARIAL, CORPO 72PT, PODENDO SER REDUZIDO PARA ATÉ CORPO 60, CASO A QUANTIDADE DE TEXTO ULTRAPASSE O ESPAÇO DELIMITADO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 EM NEGRITO, CENTRALIZADO, FONTE ARIAL, CORPO 72PT, PODENDO SER REDUZIDO PARA ATÉ CORPO 60, CASO A QUANTIDADE DE TEXTO ULTRAPASSE O ESPAÇO DELIMITADO </dc:title>
  <dc:creator>BRENO ALVES XAVIER</dc:creator>
  <cp:lastModifiedBy>LARISSA RAYANNE DA COSTA VARELA</cp:lastModifiedBy>
  <cp:revision>3</cp:revision>
  <dcterms:created xsi:type="dcterms:W3CDTF">2026-10-08T20:13:10Z</dcterms:created>
  <dcterms:modified xsi:type="dcterms:W3CDTF">2026-10-15T19:39:32Z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0x010100C88EE92F278752438CAEF2121FB75ED5</vt:lpwstr>
  </property>
  <property fmtid="{D5CDD505-2E9C-101B-9397-08002B2CF9AE}" pid="3" name="MediaServiceImageTags">
    <vt:lpwstr/>
  </property>
</Properties>
</file>